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0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37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3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1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2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85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8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9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72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09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18EB-8E54-42F8-96F2-3D44DA0E7302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E6E03-034C-42B1-A0D4-645540F79F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0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计算机科学的超</a:t>
            </a:r>
            <a:r>
              <a:rPr lang="zh-CN" altLang="en-US" dirty="0" smtClean="0"/>
              <a:t>电磁炮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张栋 雒勖博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5590903" y="6261463"/>
            <a:ext cx="6801394" cy="75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https://github.com/LuoXubo/SUFE_Calculator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" y="0"/>
            <a:ext cx="2987193" cy="22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BMI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9908"/>
            <a:ext cx="5181600" cy="3982772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BMI = </a:t>
            </a:r>
            <a:r>
              <a:rPr lang="zh-CN" altLang="en-US" dirty="0" smtClean="0"/>
              <a:t>体重 </a:t>
            </a:r>
            <a:r>
              <a:rPr lang="en-US" altLang="zh-CN" dirty="0" smtClean="0"/>
              <a:t>/ </a:t>
            </a:r>
            <a:r>
              <a:rPr lang="zh-CN" altLang="en-US" dirty="0" smtClean="0"/>
              <a:t>身高</a:t>
            </a:r>
            <a:r>
              <a:rPr lang="en-US" altLang="zh-CN" dirty="0" smtClean="0"/>
              <a:t>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7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 3.7.x</a:t>
            </a:r>
          </a:p>
          <a:p>
            <a:r>
              <a:rPr lang="en-US" altLang="zh-CN" dirty="0" err="1" smtClean="0"/>
              <a:t>PyCharm</a:t>
            </a:r>
            <a:r>
              <a:rPr lang="en-US" altLang="zh-CN" dirty="0" smtClean="0"/>
              <a:t> 2021.1.1</a:t>
            </a:r>
          </a:p>
          <a:p>
            <a:r>
              <a:rPr lang="en-US" altLang="zh-CN" dirty="0" smtClean="0"/>
              <a:t>QT Designer 5.11.1</a:t>
            </a:r>
          </a:p>
          <a:p>
            <a:r>
              <a:rPr lang="en-US" altLang="zh-CN" dirty="0" err="1" smtClean="0"/>
              <a:t>XMind</a:t>
            </a:r>
            <a:r>
              <a:rPr lang="en-US" altLang="zh-CN" dirty="0" smtClean="0"/>
              <a:t> 8 Update 9</a:t>
            </a:r>
          </a:p>
        </p:txBody>
      </p:sp>
    </p:spTree>
    <p:extLst>
      <p:ext uri="{BB962C8B-B14F-4D97-AF65-F5344CB8AC3E}">
        <p14:creationId xmlns:p14="http://schemas.microsoft.com/office/powerpoint/2010/main" val="40643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GitHub https://github.com/</a:t>
            </a:r>
          </a:p>
          <a:p>
            <a:r>
              <a:rPr lang="en-US" altLang="zh-CN" dirty="0" err="1" smtClean="0"/>
              <a:t>Pixabay</a:t>
            </a:r>
            <a:r>
              <a:rPr lang="en-US" altLang="zh-CN" dirty="0" smtClean="0"/>
              <a:t> https://pixabay.com/zh/</a:t>
            </a:r>
          </a:p>
          <a:p>
            <a:r>
              <a:rPr lang="en-US" altLang="zh-CN" dirty="0" smtClean="0"/>
              <a:t>CSDN https://www.csdn.net/</a:t>
            </a:r>
          </a:p>
          <a:p>
            <a:r>
              <a:rPr lang="en-US" altLang="zh-CN" dirty="0" smtClean="0"/>
              <a:t>PyQt5</a:t>
            </a:r>
            <a:r>
              <a:rPr lang="zh-CN" altLang="en-US" dirty="0" smtClean="0"/>
              <a:t>官方文档 </a:t>
            </a:r>
            <a:r>
              <a:rPr lang="en-US" altLang="zh-CN" dirty="0" smtClean="0"/>
              <a:t>https://www.riverbankcomputing.com/static/Docs/PyQt5/introduction.html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8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欢迎提问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 dirty="0" smtClean="0"/>
              <a:t>地址：</a:t>
            </a:r>
            <a:r>
              <a:rPr lang="en-US" altLang="zh-CN" dirty="0" smtClean="0"/>
              <a:t>https://github.com/LuoXubo/SUFE_Calculator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2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时间安排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980" y="1845243"/>
            <a:ext cx="7784405" cy="37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747" y="1896877"/>
            <a:ext cx="10477786" cy="41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主页面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451" y="1825625"/>
            <a:ext cx="576109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0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胎儿体重计算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384"/>
            <a:ext cx="5181600" cy="4033819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计算公式</a:t>
            </a:r>
            <a:r>
              <a:rPr lang="en-US" altLang="zh-CN" dirty="0" smtClean="0"/>
              <a:t>(</a:t>
            </a:r>
            <a:r>
              <a:rPr lang="zh-CN" altLang="en-US" dirty="0" smtClean="0"/>
              <a:t>其中一种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1.335-0.0034*AC*FL + 0.0316*BPD + 0.0457*AC + 0.05*FL – 0.000992*FL*AC</a:t>
            </a:r>
          </a:p>
          <a:p>
            <a:r>
              <a:rPr lang="en-US" altLang="zh-CN" dirty="0" smtClean="0"/>
              <a:t>BPD:</a:t>
            </a:r>
            <a:r>
              <a:rPr lang="zh-CN" altLang="en-US" dirty="0" smtClean="0"/>
              <a:t>双顶径</a:t>
            </a:r>
            <a:endParaRPr lang="en-US" altLang="zh-CN" dirty="0" smtClean="0"/>
          </a:p>
          <a:p>
            <a:r>
              <a:rPr lang="en-US" altLang="zh-CN" dirty="0" smtClean="0"/>
              <a:t>AC: </a:t>
            </a:r>
            <a:r>
              <a:rPr lang="zh-CN" altLang="en-US" dirty="0" smtClean="0"/>
              <a:t>腹围</a:t>
            </a:r>
            <a:endParaRPr lang="en-US" altLang="zh-CN" dirty="0" smtClean="0"/>
          </a:p>
          <a:p>
            <a:r>
              <a:rPr lang="en-US" altLang="zh-CN" dirty="0" smtClean="0"/>
              <a:t>FL: </a:t>
            </a:r>
            <a:r>
              <a:rPr lang="zh-CN" altLang="en-US" dirty="0" smtClean="0"/>
              <a:t>股骨长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617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成绩计算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4558"/>
            <a:ext cx="5181600" cy="3953471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计算方法：按课时加权相加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5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个税计算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823"/>
            <a:ext cx="5181600" cy="4132942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34823"/>
            <a:ext cx="5181600" cy="41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养老金计算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4201"/>
            <a:ext cx="5181600" cy="4074186"/>
          </a:xfr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基础养老金</a:t>
            </a:r>
            <a:r>
              <a:rPr lang="en-US" altLang="zh-CN" sz="2000" dirty="0" smtClean="0"/>
              <a:t>=(</a:t>
            </a:r>
            <a:r>
              <a:rPr lang="zh-CN" altLang="en-US" sz="2000" dirty="0" smtClean="0"/>
              <a:t>全省上年度在岗职工月平均工资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本人指数化月平均缴费工资</a:t>
            </a:r>
            <a:r>
              <a:rPr lang="en-US" altLang="zh-CN" sz="2000" dirty="0" smtClean="0"/>
              <a:t>)÷2×</a:t>
            </a:r>
            <a:r>
              <a:rPr lang="zh-CN" altLang="en-US" sz="2000" dirty="0" smtClean="0"/>
              <a:t>缴费年限</a:t>
            </a:r>
            <a:r>
              <a:rPr lang="en-US" altLang="zh-CN" sz="2000" dirty="0" smtClean="0"/>
              <a:t>×1%=</a:t>
            </a:r>
            <a:r>
              <a:rPr lang="zh-CN" altLang="en-US" sz="2000" dirty="0" smtClean="0"/>
              <a:t>全省上年度在岗职工月平均工资</a:t>
            </a:r>
            <a:r>
              <a:rPr lang="en-US" altLang="zh-CN" sz="2000" dirty="0" smtClean="0"/>
              <a:t>(1+</a:t>
            </a:r>
            <a:r>
              <a:rPr lang="zh-CN" altLang="en-US" sz="2000" dirty="0" smtClean="0"/>
              <a:t>本人平均缴费指数</a:t>
            </a:r>
            <a:r>
              <a:rPr lang="en-US" altLang="zh-CN" sz="2000" dirty="0" smtClean="0"/>
              <a:t>)÷2×</a:t>
            </a:r>
            <a:r>
              <a:rPr lang="zh-CN" altLang="en-US" sz="2000" dirty="0" smtClean="0"/>
              <a:t>缴费年限</a:t>
            </a:r>
            <a:r>
              <a:rPr lang="en-US" altLang="zh-CN" sz="2000" dirty="0" smtClean="0"/>
              <a:t>×1%</a:t>
            </a:r>
          </a:p>
          <a:p>
            <a:r>
              <a:rPr lang="zh-CN" altLang="en-US" sz="2000" dirty="0" smtClean="0"/>
              <a:t>个人账户养老金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个人账户储存额</a:t>
            </a:r>
            <a:r>
              <a:rPr lang="en-US" altLang="zh-CN" sz="2000" dirty="0" smtClean="0"/>
              <a:t>÷</a:t>
            </a:r>
            <a:r>
              <a:rPr lang="zh-CN" altLang="en-US" sz="2000" dirty="0" smtClean="0"/>
              <a:t>计发月数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08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贷款计算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947"/>
            <a:ext cx="5181600" cy="4106693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247083"/>
            <a:ext cx="5181600" cy="15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153</Words>
  <Application>Microsoft Office PowerPoint</Application>
  <PresentationFormat>宽屏</PresentationFormat>
  <Paragraphs>32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计算机科学的超电磁炮</vt:lpstr>
      <vt:lpstr>时间安排</vt:lpstr>
      <vt:lpstr>功能</vt:lpstr>
      <vt:lpstr>主页面</vt:lpstr>
      <vt:lpstr>胎儿体重计算</vt:lpstr>
      <vt:lpstr>成绩计算</vt:lpstr>
      <vt:lpstr>个税计算</vt:lpstr>
      <vt:lpstr>养老金计算</vt:lpstr>
      <vt:lpstr>贷款计算</vt:lpstr>
      <vt:lpstr>BMI计算</vt:lpstr>
      <vt:lpstr>开发工具</vt:lpstr>
      <vt:lpstr>参考资料</vt:lpstr>
      <vt:lpstr>欢迎提问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计算机科学的超电磁炮</dc:title>
  <dc:creator>Windows User</dc:creator>
  <cp:lastModifiedBy>Windows User</cp:lastModifiedBy>
  <cp:revision>18</cp:revision>
  <dcterms:created xsi:type="dcterms:W3CDTF">2021-10-18T11:46:40Z</dcterms:created>
  <dcterms:modified xsi:type="dcterms:W3CDTF">2021-10-18T14:28:03Z</dcterms:modified>
</cp:coreProperties>
</file>